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0" r:id="rId4"/>
  </p:sldMasterIdLst>
  <p:notesMasterIdLst>
    <p:notesMasterId r:id="rId5"/>
  </p:notesMasterIdLst>
  <p:sldIdLst>
    <p:sldId id="256" r:id="rId6"/>
    <p:sldId id="257" r:id="rId7"/>
    <p:sldId id="258" r:id="rId8"/>
    <p:sldId id="259" r:id="rId9"/>
    <p:sldId id="260" r:id="rId10"/>
    <p:sldId id="261" r:id="rId11"/>
    <p:sldId id="262" r:id="rId12"/>
    <p:sldId id="263" r:id="rId13"/>
  </p:sldIdLst>
  <p:sldSz cy="5143500" cx="9144000"/>
  <p:notesSz cx="6858000" cy="9144000"/>
  <p:embeddedFontLst>
    <p:embeddedFont>
      <p:font typeface="Halant"/>
      <p:regular r:id="rId14"/>
      <p:bold r:id="rId15"/>
    </p:embeddedFont>
    <p:embeddedFont>
      <p:font typeface="Inter"/>
      <p:regular r:id="rId16"/>
      <p:bold r:id="rId17"/>
      <p:italic r:id="rId18"/>
      <p:boldItalic r:id="rId1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font" Target="fonts/Halant-bold.fntdata"/><Relationship Id="rId14" Type="http://schemas.openxmlformats.org/officeDocument/2006/relationships/font" Target="fonts/Halant-regular.fntdata"/><Relationship Id="rId17" Type="http://schemas.openxmlformats.org/officeDocument/2006/relationships/font" Target="fonts/Inter-bold.fntdata"/><Relationship Id="rId16" Type="http://schemas.openxmlformats.org/officeDocument/2006/relationships/font" Target="fonts/Inter-regular.fntdata"/><Relationship Id="rId5" Type="http://schemas.openxmlformats.org/officeDocument/2006/relationships/notesMaster" Target="notesMasters/notesMaster1.xml"/><Relationship Id="rId19" Type="http://schemas.openxmlformats.org/officeDocument/2006/relationships/font" Target="fonts/Inter-boldItalic.fntdata"/><Relationship Id="rId6" Type="http://schemas.openxmlformats.org/officeDocument/2006/relationships/slide" Target="slides/slide1.xml"/><Relationship Id="rId18" Type="http://schemas.openxmlformats.org/officeDocument/2006/relationships/font" Target="fonts/Inter-italic.fntdata"/><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 name="Shape 56"/>
        <p:cNvGrpSpPr/>
        <p:nvPr/>
      </p:nvGrpSpPr>
      <p:grpSpPr>
        <a:xfrm>
          <a:off x="0" y="0"/>
          <a:ext cx="0" cy="0"/>
          <a:chOff x="0" y="0"/>
          <a:chExt cx="0" cy="0"/>
        </a:xfrm>
      </p:grpSpPr>
      <p:sp>
        <p:nvSpPr>
          <p:cNvPr id="57" name="Google Shape;57;g2771586e835_0_1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 name="Google Shape;58;g2771586e835_0_1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33fd6142371_1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33fd6142371_1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 name="Shape 67"/>
        <p:cNvGrpSpPr/>
        <p:nvPr/>
      </p:nvGrpSpPr>
      <p:grpSpPr>
        <a:xfrm>
          <a:off x="0" y="0"/>
          <a:ext cx="0" cy="0"/>
          <a:chOff x="0" y="0"/>
          <a:chExt cx="0" cy="0"/>
        </a:xfrm>
      </p:grpSpPr>
      <p:sp>
        <p:nvSpPr>
          <p:cNvPr id="68" name="Google Shape;68;g33fd6142371_1_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9" name="Google Shape;69;g33fd6142371_1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 name="Shape 73"/>
        <p:cNvGrpSpPr/>
        <p:nvPr/>
      </p:nvGrpSpPr>
      <p:grpSpPr>
        <a:xfrm>
          <a:off x="0" y="0"/>
          <a:ext cx="0" cy="0"/>
          <a:chOff x="0" y="0"/>
          <a:chExt cx="0" cy="0"/>
        </a:xfrm>
      </p:grpSpPr>
      <p:sp>
        <p:nvSpPr>
          <p:cNvPr id="74" name="Google Shape;74;g33fd6142371_1_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5" name="Google Shape;75;g33fd6142371_1_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 name="Shape 79"/>
        <p:cNvGrpSpPr/>
        <p:nvPr/>
      </p:nvGrpSpPr>
      <p:grpSpPr>
        <a:xfrm>
          <a:off x="0" y="0"/>
          <a:ext cx="0" cy="0"/>
          <a:chOff x="0" y="0"/>
          <a:chExt cx="0" cy="0"/>
        </a:xfrm>
      </p:grpSpPr>
      <p:sp>
        <p:nvSpPr>
          <p:cNvPr id="80" name="Google Shape;80;g33fd6142371_1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1" name="Google Shape;81;g33fd6142371_1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 name="Shape 85"/>
        <p:cNvGrpSpPr/>
        <p:nvPr/>
      </p:nvGrpSpPr>
      <p:grpSpPr>
        <a:xfrm>
          <a:off x="0" y="0"/>
          <a:ext cx="0" cy="0"/>
          <a:chOff x="0" y="0"/>
          <a:chExt cx="0" cy="0"/>
        </a:xfrm>
      </p:grpSpPr>
      <p:sp>
        <p:nvSpPr>
          <p:cNvPr id="86" name="Google Shape;86;g33fd6142371_1_3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7" name="Google Shape;87;g33fd6142371_1_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g33fd6142371_1_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3" name="Google Shape;93;g33fd6142371_1_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 name="Shape 97"/>
        <p:cNvGrpSpPr/>
        <p:nvPr/>
      </p:nvGrpSpPr>
      <p:grpSpPr>
        <a:xfrm>
          <a:off x="0" y="0"/>
          <a:ext cx="0" cy="0"/>
          <a:chOff x="0" y="0"/>
          <a:chExt cx="0" cy="0"/>
        </a:xfrm>
      </p:grpSpPr>
      <p:sp>
        <p:nvSpPr>
          <p:cNvPr id="98" name="Google Shape;98;g350ce1ff504_0_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9" name="Google Shape;99;g350ce1ff504_0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p:cSld name="SECTION_HEADER_1">
    <p:spTree>
      <p:nvGrpSpPr>
        <p:cNvPr id="50" name="Shape 50"/>
        <p:cNvGrpSpPr/>
        <p:nvPr/>
      </p:nvGrpSpPr>
      <p:grpSpPr>
        <a:xfrm>
          <a:off x="0" y="0"/>
          <a:ext cx="0" cy="0"/>
          <a:chOff x="0" y="0"/>
          <a:chExt cx="0" cy="0"/>
        </a:xfrm>
      </p:grpSpPr>
      <p:sp>
        <p:nvSpPr>
          <p:cNvPr id="51" name="Google Shape;51;p13"/>
          <p:cNvSpPr txBox="1"/>
          <p:nvPr>
            <p:ph type="title"/>
          </p:nvPr>
        </p:nvSpPr>
        <p:spPr>
          <a:xfrm>
            <a:off x="623888" y="1282304"/>
            <a:ext cx="7886700" cy="2139600"/>
          </a:xfrm>
          <a:prstGeom prst="rect">
            <a:avLst/>
          </a:prstGeom>
          <a:noFill/>
          <a:ln>
            <a:noFill/>
          </a:ln>
        </p:spPr>
        <p:txBody>
          <a:bodyPr anchorCtr="0" anchor="b" bIns="34275" lIns="68575" spcFirstLastPara="1" rIns="68575" wrap="square" tIns="34275">
            <a:normAutofit/>
          </a:bodyPr>
          <a:lstStyle>
            <a:lvl1pPr lvl="0" marR="0" rtl="0" algn="l">
              <a:lnSpc>
                <a:spcPct val="90000"/>
              </a:lnSpc>
              <a:spcBef>
                <a:spcPts val="0"/>
              </a:spcBef>
              <a:spcAft>
                <a:spcPts val="0"/>
              </a:spcAft>
              <a:buClr>
                <a:schemeClr val="dk1"/>
              </a:buClr>
              <a:buSzPts val="4500"/>
              <a:buFont typeface="Calibri"/>
              <a:buNone/>
              <a:defRPr b="0" i="0" sz="4500" u="none" cap="none" strike="noStrike">
                <a:solidFill>
                  <a:schemeClr val="dk1"/>
                </a:solidFill>
                <a:latin typeface="Calibri"/>
                <a:ea typeface="Calibri"/>
                <a:cs typeface="Calibri"/>
                <a:sym typeface="Calibri"/>
              </a:defRPr>
            </a:lvl1pPr>
            <a:lvl2pPr lvl="1" rtl="0">
              <a:spcBef>
                <a:spcPts val="0"/>
              </a:spcBef>
              <a:spcAft>
                <a:spcPts val="0"/>
              </a:spcAft>
              <a:buSzPts val="2800"/>
              <a:buNone/>
              <a:defRPr sz="1400"/>
            </a:lvl2pPr>
            <a:lvl3pPr lvl="2" rtl="0">
              <a:spcBef>
                <a:spcPts val="0"/>
              </a:spcBef>
              <a:spcAft>
                <a:spcPts val="0"/>
              </a:spcAft>
              <a:buSzPts val="2800"/>
              <a:buNone/>
              <a:defRPr sz="1400"/>
            </a:lvl3pPr>
            <a:lvl4pPr lvl="3" rtl="0">
              <a:spcBef>
                <a:spcPts val="0"/>
              </a:spcBef>
              <a:spcAft>
                <a:spcPts val="0"/>
              </a:spcAft>
              <a:buSzPts val="2800"/>
              <a:buNone/>
              <a:defRPr sz="1400"/>
            </a:lvl4pPr>
            <a:lvl5pPr lvl="4" rtl="0">
              <a:spcBef>
                <a:spcPts val="0"/>
              </a:spcBef>
              <a:spcAft>
                <a:spcPts val="0"/>
              </a:spcAft>
              <a:buSzPts val="2800"/>
              <a:buNone/>
              <a:defRPr sz="1400"/>
            </a:lvl5pPr>
            <a:lvl6pPr lvl="5" rtl="0">
              <a:spcBef>
                <a:spcPts val="0"/>
              </a:spcBef>
              <a:spcAft>
                <a:spcPts val="0"/>
              </a:spcAft>
              <a:buSzPts val="2800"/>
              <a:buNone/>
              <a:defRPr sz="1400"/>
            </a:lvl6pPr>
            <a:lvl7pPr lvl="6" rtl="0">
              <a:spcBef>
                <a:spcPts val="0"/>
              </a:spcBef>
              <a:spcAft>
                <a:spcPts val="0"/>
              </a:spcAft>
              <a:buSzPts val="2800"/>
              <a:buNone/>
              <a:defRPr sz="1400"/>
            </a:lvl7pPr>
            <a:lvl8pPr lvl="7" rtl="0">
              <a:spcBef>
                <a:spcPts val="0"/>
              </a:spcBef>
              <a:spcAft>
                <a:spcPts val="0"/>
              </a:spcAft>
              <a:buSzPts val="2800"/>
              <a:buNone/>
              <a:defRPr sz="1400"/>
            </a:lvl8pPr>
            <a:lvl9pPr lvl="8" rtl="0">
              <a:spcBef>
                <a:spcPts val="0"/>
              </a:spcBef>
              <a:spcAft>
                <a:spcPts val="0"/>
              </a:spcAft>
              <a:buSzPts val="2800"/>
              <a:buNone/>
              <a:defRPr sz="1400"/>
            </a:lvl9pPr>
          </a:lstStyle>
          <a:p/>
        </p:txBody>
      </p:sp>
      <p:sp>
        <p:nvSpPr>
          <p:cNvPr id="52" name="Google Shape;52;p13"/>
          <p:cNvSpPr txBox="1"/>
          <p:nvPr>
            <p:ph idx="1" type="body"/>
          </p:nvPr>
        </p:nvSpPr>
        <p:spPr>
          <a:xfrm>
            <a:off x="623888" y="3442097"/>
            <a:ext cx="7886700" cy="1125300"/>
          </a:xfrm>
          <a:prstGeom prst="rect">
            <a:avLst/>
          </a:prstGeom>
          <a:noFill/>
          <a:ln>
            <a:noFill/>
          </a:ln>
        </p:spPr>
        <p:txBody>
          <a:bodyPr anchorCtr="0" anchor="t" bIns="34275" lIns="68575" spcFirstLastPara="1" rIns="68575" wrap="square" tIns="34275">
            <a:normAutofit/>
          </a:bodyPr>
          <a:lstStyle>
            <a:lvl1pPr indent="-228600" lvl="0" marL="457200" marR="0" rtl="0" algn="l">
              <a:lnSpc>
                <a:spcPct val="90000"/>
              </a:lnSpc>
              <a:spcBef>
                <a:spcPts val="800"/>
              </a:spcBef>
              <a:spcAft>
                <a:spcPts val="0"/>
              </a:spcAft>
              <a:buClr>
                <a:srgbClr val="888888"/>
              </a:buClr>
              <a:buSzPts val="1800"/>
              <a:buFont typeface="Arial"/>
              <a:buNone/>
              <a:defRPr b="0" i="0" sz="1800" u="none" cap="none" strike="noStrike">
                <a:solidFill>
                  <a:srgbClr val="888888"/>
                </a:solidFill>
                <a:latin typeface="Calibri"/>
                <a:ea typeface="Calibri"/>
                <a:cs typeface="Calibri"/>
                <a:sym typeface="Calibri"/>
              </a:defRPr>
            </a:lvl1pPr>
            <a:lvl2pPr indent="-228600" lvl="1" marL="914400" marR="0" rtl="0" algn="l">
              <a:lnSpc>
                <a:spcPct val="90000"/>
              </a:lnSpc>
              <a:spcBef>
                <a:spcPts val="1200"/>
              </a:spcBef>
              <a:spcAft>
                <a:spcPts val="0"/>
              </a:spcAft>
              <a:buClr>
                <a:srgbClr val="888888"/>
              </a:buClr>
              <a:buSzPts val="1500"/>
              <a:buFont typeface="Arial"/>
              <a:buNone/>
              <a:defRPr b="0" i="0" sz="1500" u="none" cap="none" strike="noStrike">
                <a:solidFill>
                  <a:srgbClr val="888888"/>
                </a:solidFill>
                <a:latin typeface="Calibri"/>
                <a:ea typeface="Calibri"/>
                <a:cs typeface="Calibri"/>
                <a:sym typeface="Calibri"/>
              </a:defRPr>
            </a:lvl2pPr>
            <a:lvl3pPr indent="-228600" lvl="2" marL="1371600" marR="0" rtl="0" algn="l">
              <a:lnSpc>
                <a:spcPct val="90000"/>
              </a:lnSpc>
              <a:spcBef>
                <a:spcPts val="120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3pPr>
            <a:lvl4pPr indent="-228600" lvl="3" marL="18288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4pPr>
            <a:lvl5pPr indent="-228600" lvl="4" marL="22860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5pPr>
            <a:lvl6pPr indent="-228600" lvl="5" marL="27432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6pPr>
            <a:lvl7pPr indent="-228600" lvl="6" marL="32004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7pPr>
            <a:lvl8pPr indent="-228600" lvl="7" marL="3657600" marR="0" rtl="0" algn="l">
              <a:lnSpc>
                <a:spcPct val="90000"/>
              </a:lnSpc>
              <a:spcBef>
                <a:spcPts val="1200"/>
              </a:spcBef>
              <a:spcAft>
                <a:spcPts val="0"/>
              </a:spcAft>
              <a:buClr>
                <a:srgbClr val="888888"/>
              </a:buClr>
              <a:buSzPts val="1200"/>
              <a:buFont typeface="Arial"/>
              <a:buNone/>
              <a:defRPr b="0" i="0" sz="1200" u="none" cap="none" strike="noStrike">
                <a:solidFill>
                  <a:srgbClr val="888888"/>
                </a:solidFill>
                <a:latin typeface="Calibri"/>
                <a:ea typeface="Calibri"/>
                <a:cs typeface="Calibri"/>
                <a:sym typeface="Calibri"/>
              </a:defRPr>
            </a:lvl8pPr>
            <a:lvl9pPr indent="-228600" lvl="8" marL="4114800" marR="0" rtl="0" algn="l">
              <a:lnSpc>
                <a:spcPct val="90000"/>
              </a:lnSpc>
              <a:spcBef>
                <a:spcPts val="1200"/>
              </a:spcBef>
              <a:spcAft>
                <a:spcPts val="1200"/>
              </a:spcAft>
              <a:buClr>
                <a:srgbClr val="888888"/>
              </a:buClr>
              <a:buSzPts val="1200"/>
              <a:buFont typeface="Arial"/>
              <a:buNone/>
              <a:defRPr b="0" i="0" sz="1200" u="none" cap="none" strike="noStrike">
                <a:solidFill>
                  <a:srgbClr val="888888"/>
                </a:solidFill>
                <a:latin typeface="Calibri"/>
                <a:ea typeface="Calibri"/>
                <a:cs typeface="Calibri"/>
                <a:sym typeface="Calibri"/>
              </a:defRPr>
            </a:lvl9pPr>
          </a:lstStyle>
          <a:p/>
        </p:txBody>
      </p:sp>
      <p:sp>
        <p:nvSpPr>
          <p:cNvPr id="53" name="Google Shape;53;p1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rtl="0" algn="l">
              <a:spcBef>
                <a:spcPts val="0"/>
              </a:spcBef>
              <a:spcAft>
                <a:spcPts val="0"/>
              </a:spcAft>
              <a:buSzPts val="1400"/>
              <a:buNone/>
              <a:defRPr sz="900">
                <a:solidFill>
                  <a:srgbClr val="888888"/>
                </a:solidFill>
                <a:latin typeface="Calibri"/>
                <a:ea typeface="Calibri"/>
                <a:cs typeface="Calibri"/>
                <a:sym typeface="Calibri"/>
              </a:defRPr>
            </a:lvl1pPr>
            <a:lvl2pPr lvl="1"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4" name="Google Shape;54;p1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rtl="0" algn="ctr">
              <a:spcBef>
                <a:spcPts val="0"/>
              </a:spcBef>
              <a:spcAft>
                <a:spcPts val="0"/>
              </a:spcAft>
              <a:buSzPts val="1400"/>
              <a:buNone/>
              <a:defRPr sz="900">
                <a:solidFill>
                  <a:srgbClr val="888888"/>
                </a:solidFill>
                <a:latin typeface="Calibri"/>
                <a:ea typeface="Calibri"/>
                <a:cs typeface="Calibri"/>
                <a:sym typeface="Calibri"/>
              </a:defRPr>
            </a:lvl1pPr>
            <a:lvl2pPr lvl="1"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400" u="none" cap="none" strike="noStrike">
                <a:solidFill>
                  <a:schemeClr val="dk1"/>
                </a:solidFill>
                <a:latin typeface="Calibri"/>
                <a:ea typeface="Calibri"/>
                <a:cs typeface="Calibri"/>
                <a:sym typeface="Calibri"/>
              </a:defRPr>
            </a:lvl9pPr>
          </a:lstStyle>
          <a:p/>
        </p:txBody>
      </p:sp>
      <p:sp>
        <p:nvSpPr>
          <p:cNvPr id="55" name="Google Shape;55;p1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marR="0" rtl="0" algn="r">
              <a:spcBef>
                <a:spcPts val="0"/>
              </a:spcBef>
              <a:buNone/>
              <a:defRPr sz="900">
                <a:solidFill>
                  <a:srgbClr val="888888"/>
                </a:solidFill>
                <a:latin typeface="Calibri"/>
                <a:ea typeface="Calibri"/>
                <a:cs typeface="Calibri"/>
                <a:sym typeface="Calibri"/>
              </a:defRPr>
            </a:lvl1pPr>
            <a:lvl2pPr indent="0" lvl="1" marL="0" marR="0" rtl="0" algn="r">
              <a:spcBef>
                <a:spcPts val="0"/>
              </a:spcBef>
              <a:buNone/>
              <a:defRPr sz="900">
                <a:solidFill>
                  <a:srgbClr val="888888"/>
                </a:solidFill>
                <a:latin typeface="Calibri"/>
                <a:ea typeface="Calibri"/>
                <a:cs typeface="Calibri"/>
                <a:sym typeface="Calibri"/>
              </a:defRPr>
            </a:lvl2pPr>
            <a:lvl3pPr indent="0" lvl="2" marL="0" marR="0" rtl="0" algn="r">
              <a:spcBef>
                <a:spcPts val="0"/>
              </a:spcBef>
              <a:buNone/>
              <a:defRPr sz="900">
                <a:solidFill>
                  <a:srgbClr val="888888"/>
                </a:solidFill>
                <a:latin typeface="Calibri"/>
                <a:ea typeface="Calibri"/>
                <a:cs typeface="Calibri"/>
                <a:sym typeface="Calibri"/>
              </a:defRPr>
            </a:lvl3pPr>
            <a:lvl4pPr indent="0" lvl="3" marL="0" marR="0" rtl="0" algn="r">
              <a:spcBef>
                <a:spcPts val="0"/>
              </a:spcBef>
              <a:buNone/>
              <a:defRPr sz="900">
                <a:solidFill>
                  <a:srgbClr val="888888"/>
                </a:solidFill>
                <a:latin typeface="Calibri"/>
                <a:ea typeface="Calibri"/>
                <a:cs typeface="Calibri"/>
                <a:sym typeface="Calibri"/>
              </a:defRPr>
            </a:lvl4pPr>
            <a:lvl5pPr indent="0" lvl="4" marL="0" marR="0" rtl="0" algn="r">
              <a:spcBef>
                <a:spcPts val="0"/>
              </a:spcBef>
              <a:buNone/>
              <a:defRPr sz="900">
                <a:solidFill>
                  <a:srgbClr val="888888"/>
                </a:solidFill>
                <a:latin typeface="Calibri"/>
                <a:ea typeface="Calibri"/>
                <a:cs typeface="Calibri"/>
                <a:sym typeface="Calibri"/>
              </a:defRPr>
            </a:lvl5pPr>
            <a:lvl6pPr indent="0" lvl="5" marL="0" marR="0" rtl="0" algn="r">
              <a:spcBef>
                <a:spcPts val="0"/>
              </a:spcBef>
              <a:buNone/>
              <a:defRPr sz="900">
                <a:solidFill>
                  <a:srgbClr val="888888"/>
                </a:solidFill>
                <a:latin typeface="Calibri"/>
                <a:ea typeface="Calibri"/>
                <a:cs typeface="Calibri"/>
                <a:sym typeface="Calibri"/>
              </a:defRPr>
            </a:lvl6pPr>
            <a:lvl7pPr indent="0" lvl="6" marL="0" marR="0" rtl="0" algn="r">
              <a:spcBef>
                <a:spcPts val="0"/>
              </a:spcBef>
              <a:buNone/>
              <a:defRPr sz="900">
                <a:solidFill>
                  <a:srgbClr val="888888"/>
                </a:solidFill>
                <a:latin typeface="Calibri"/>
                <a:ea typeface="Calibri"/>
                <a:cs typeface="Calibri"/>
                <a:sym typeface="Calibri"/>
              </a:defRPr>
            </a:lvl7pPr>
            <a:lvl8pPr indent="0" lvl="7" marL="0" marR="0" rtl="0" algn="r">
              <a:spcBef>
                <a:spcPts val="0"/>
              </a:spcBef>
              <a:buNone/>
              <a:defRPr sz="900">
                <a:solidFill>
                  <a:srgbClr val="888888"/>
                </a:solidFill>
                <a:latin typeface="Calibri"/>
                <a:ea typeface="Calibri"/>
                <a:cs typeface="Calibri"/>
                <a:sym typeface="Calibri"/>
              </a:defRPr>
            </a:lvl8pPr>
            <a:lvl9pPr indent="0" lvl="8" marL="0" marR="0" rtl="0" algn="r">
              <a:spcBef>
                <a:spcPts val="0"/>
              </a:spcBef>
              <a:buNone/>
              <a:defRPr sz="900">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2.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 name="Shape 59"/>
        <p:cNvGrpSpPr/>
        <p:nvPr/>
      </p:nvGrpSpPr>
      <p:grpSpPr>
        <a:xfrm>
          <a:off x="0" y="0"/>
          <a:ext cx="0" cy="0"/>
          <a:chOff x="0" y="0"/>
          <a:chExt cx="0" cy="0"/>
        </a:xfrm>
      </p:grpSpPr>
      <p:sp>
        <p:nvSpPr>
          <p:cNvPr id="60" name="Google Shape;60;p14"/>
          <p:cNvSpPr txBox="1"/>
          <p:nvPr>
            <p:ph type="ctrTitle"/>
          </p:nvPr>
        </p:nvSpPr>
        <p:spPr>
          <a:xfrm>
            <a:off x="311700" y="1378950"/>
            <a:ext cx="8520600" cy="2385600"/>
          </a:xfrm>
          <a:prstGeom prst="rect">
            <a:avLst/>
          </a:prstGeom>
        </p:spPr>
        <p:txBody>
          <a:bodyPr anchorCtr="0" anchor="ctr" bIns="91425" lIns="91425" spcFirstLastPara="1" rIns="91425" wrap="square" tIns="91425">
            <a:normAutofit/>
          </a:bodyPr>
          <a:lstStyle/>
          <a:p>
            <a:pPr indent="0" lvl="0" marL="0" rtl="0" algn="ctr">
              <a:spcBef>
                <a:spcPts val="0"/>
              </a:spcBef>
              <a:spcAft>
                <a:spcPts val="0"/>
              </a:spcAft>
              <a:buNone/>
            </a:pPr>
            <a:r>
              <a:rPr b="1" lang="en">
                <a:latin typeface="Halant"/>
                <a:ea typeface="Halant"/>
                <a:cs typeface="Halant"/>
                <a:sym typeface="Halant"/>
              </a:rPr>
              <a:t>Lessons from the Articles</a:t>
            </a:r>
            <a:endParaRPr b="1">
              <a:latin typeface="Halant"/>
              <a:ea typeface="Halant"/>
              <a:cs typeface="Halant"/>
              <a:sym typeface="Halant"/>
            </a:endParaRPr>
          </a:p>
          <a:p>
            <a:pPr indent="0" lvl="0" marL="0" rtl="0" algn="ctr">
              <a:spcBef>
                <a:spcPts val="0"/>
              </a:spcBef>
              <a:spcAft>
                <a:spcPts val="0"/>
              </a:spcAft>
              <a:buNone/>
            </a:pPr>
            <a:r>
              <a:rPr b="1" lang="en">
                <a:latin typeface="Halant"/>
                <a:ea typeface="Halant"/>
                <a:cs typeface="Halant"/>
                <a:sym typeface="Halant"/>
              </a:rPr>
              <a:t>Gallery Walk</a:t>
            </a:r>
            <a:endParaRPr b="1">
              <a:latin typeface="Halant"/>
              <a:ea typeface="Halant"/>
              <a:cs typeface="Halant"/>
              <a:sym typeface="Halant"/>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 name="Shape 64"/>
        <p:cNvGrpSpPr/>
        <p:nvPr/>
      </p:nvGrpSpPr>
      <p:grpSpPr>
        <a:xfrm>
          <a:off x="0" y="0"/>
          <a:ext cx="0" cy="0"/>
          <a:chOff x="0" y="0"/>
          <a:chExt cx="0" cy="0"/>
        </a:xfrm>
      </p:grpSpPr>
      <p:sp>
        <p:nvSpPr>
          <p:cNvPr id="65" name="Google Shape;65;p15"/>
          <p:cNvSpPr txBox="1"/>
          <p:nvPr/>
        </p:nvSpPr>
        <p:spPr>
          <a:xfrm>
            <a:off x="152400" y="128675"/>
            <a:ext cx="3102300" cy="4431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3000">
                <a:solidFill>
                  <a:schemeClr val="dk1"/>
                </a:solidFill>
                <a:latin typeface="Halant"/>
                <a:ea typeface="Halant"/>
                <a:cs typeface="Halant"/>
                <a:sym typeface="Halant"/>
              </a:rPr>
              <a:t>Source 1</a:t>
            </a:r>
            <a:endParaRPr b="1" sz="3000">
              <a:solidFill>
                <a:schemeClr val="dk1"/>
              </a:solidFill>
              <a:latin typeface="Halant"/>
              <a:ea typeface="Halant"/>
              <a:cs typeface="Halant"/>
              <a:sym typeface="Halant"/>
            </a:endParaRPr>
          </a:p>
          <a:p>
            <a:pPr indent="0" lvl="0" marL="0" rtl="0" algn="l">
              <a:spcBef>
                <a:spcPts val="0"/>
              </a:spcBef>
              <a:spcAft>
                <a:spcPts val="0"/>
              </a:spcAft>
              <a:buNone/>
            </a:pPr>
            <a:r>
              <a:t/>
            </a:r>
            <a:endParaRPr b="1"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Date: </a:t>
            </a:r>
            <a:r>
              <a:rPr lang="en" sz="1200">
                <a:solidFill>
                  <a:schemeClr val="dk1"/>
                </a:solidFill>
                <a:latin typeface="Inter"/>
                <a:ea typeface="Inter"/>
                <a:cs typeface="Inter"/>
                <a:sym typeface="Inter"/>
              </a:rPr>
              <a:t>November 15, 1777</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Source: </a:t>
            </a:r>
            <a:r>
              <a:rPr i="1" lang="en" sz="1200">
                <a:solidFill>
                  <a:schemeClr val="dk1"/>
                </a:solidFill>
                <a:latin typeface="Inter"/>
                <a:ea typeface="Inter"/>
                <a:cs typeface="Inter"/>
                <a:sym typeface="Inter"/>
              </a:rPr>
              <a:t>Articles of Confederation and Perpetual Union</a:t>
            </a:r>
            <a:endParaRPr i="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Author: </a:t>
            </a:r>
            <a:r>
              <a:rPr lang="en" sz="1200">
                <a:solidFill>
                  <a:schemeClr val="dk1"/>
                </a:solidFill>
                <a:highlight>
                  <a:srgbClr val="FFFFFF"/>
                </a:highlight>
                <a:latin typeface="Inter"/>
                <a:ea typeface="Inter"/>
                <a:cs typeface="Inter"/>
                <a:sym typeface="Inter"/>
              </a:rPr>
              <a:t>Continental Congress</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Description:</a:t>
            </a:r>
            <a:r>
              <a:rPr lang="en" sz="1200">
                <a:solidFill>
                  <a:schemeClr val="dk1"/>
                </a:solidFill>
                <a:latin typeface="Inter"/>
                <a:ea typeface="Inter"/>
                <a:cs typeface="Inter"/>
                <a:sym typeface="Inter"/>
              </a:rPr>
              <a:t> </a:t>
            </a:r>
            <a:r>
              <a:rPr lang="en" sz="1200">
                <a:solidFill>
                  <a:schemeClr val="dk1"/>
                </a:solidFill>
                <a:latin typeface="Inter"/>
                <a:ea typeface="Inter"/>
                <a:cs typeface="Inter"/>
                <a:sym typeface="Inter"/>
              </a:rPr>
              <a:t>Drafted in 1777 and ratified in 1781, the Articles of Confederation established the United States' first attempt at a national government.</a:t>
            </a:r>
            <a:endParaRPr sz="1200">
              <a:solidFill>
                <a:schemeClr val="dk1"/>
              </a:solidFill>
              <a:highlight>
                <a:srgbClr val="FFFFFF"/>
              </a:highlight>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p:txBody>
      </p:sp>
      <p:sp>
        <p:nvSpPr>
          <p:cNvPr id="66" name="Google Shape;66;p15"/>
          <p:cNvSpPr txBox="1"/>
          <p:nvPr/>
        </p:nvSpPr>
        <p:spPr>
          <a:xfrm>
            <a:off x="4180450" y="1543650"/>
            <a:ext cx="4702200" cy="2056200"/>
          </a:xfrm>
          <a:prstGeom prst="rect">
            <a:avLst/>
          </a:prstGeom>
          <a:no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2000">
                <a:solidFill>
                  <a:schemeClr val="dk1"/>
                </a:solidFill>
                <a:latin typeface="Halant"/>
                <a:ea typeface="Halant"/>
                <a:cs typeface="Halant"/>
                <a:sym typeface="Halant"/>
              </a:rPr>
              <a:t>Article II</a:t>
            </a:r>
            <a:r>
              <a:rPr lang="en" sz="2000">
                <a:solidFill>
                  <a:schemeClr val="dk1"/>
                </a:solidFill>
                <a:latin typeface="Halant"/>
                <a:ea typeface="Halant"/>
                <a:cs typeface="Halant"/>
                <a:sym typeface="Halant"/>
              </a:rPr>
              <a:t>. Each state retains its sovereignty, freedom and independence, and every Power, Jurisdiction and right, which is not by this confederation expressly delegated to the United States, in Congress assembled.</a:t>
            </a:r>
            <a:endParaRPr sz="2000">
              <a:solidFill>
                <a:schemeClr val="dk1"/>
              </a:solidFill>
              <a:latin typeface="Halant"/>
              <a:ea typeface="Halant"/>
              <a:cs typeface="Halant"/>
              <a:sym typeface="Halant"/>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 name="Shape 70"/>
        <p:cNvGrpSpPr/>
        <p:nvPr/>
      </p:nvGrpSpPr>
      <p:grpSpPr>
        <a:xfrm>
          <a:off x="0" y="0"/>
          <a:ext cx="0" cy="0"/>
          <a:chOff x="0" y="0"/>
          <a:chExt cx="0" cy="0"/>
        </a:xfrm>
      </p:grpSpPr>
      <p:sp>
        <p:nvSpPr>
          <p:cNvPr id="71" name="Google Shape;71;p16"/>
          <p:cNvSpPr txBox="1"/>
          <p:nvPr/>
        </p:nvSpPr>
        <p:spPr>
          <a:xfrm>
            <a:off x="152400" y="128675"/>
            <a:ext cx="3102300" cy="4431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3000">
                <a:solidFill>
                  <a:schemeClr val="dk1"/>
                </a:solidFill>
                <a:latin typeface="Halant"/>
                <a:ea typeface="Halant"/>
                <a:cs typeface="Halant"/>
                <a:sym typeface="Halant"/>
              </a:rPr>
              <a:t>Source 2</a:t>
            </a:r>
            <a:endParaRPr b="1" sz="3000">
              <a:solidFill>
                <a:schemeClr val="dk1"/>
              </a:solidFill>
              <a:latin typeface="Halant"/>
              <a:ea typeface="Halant"/>
              <a:cs typeface="Halant"/>
              <a:sym typeface="Halant"/>
            </a:endParaRPr>
          </a:p>
          <a:p>
            <a:pPr indent="0" lvl="0" marL="0" rtl="0" algn="l">
              <a:spcBef>
                <a:spcPts val="0"/>
              </a:spcBef>
              <a:spcAft>
                <a:spcPts val="0"/>
              </a:spcAft>
              <a:buNone/>
            </a:pPr>
            <a:r>
              <a:t/>
            </a:r>
            <a:endParaRPr b="1"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Date: </a:t>
            </a:r>
            <a:r>
              <a:rPr lang="en" sz="1200">
                <a:solidFill>
                  <a:schemeClr val="dk1"/>
                </a:solidFill>
                <a:latin typeface="Inter"/>
                <a:ea typeface="Inter"/>
                <a:cs typeface="Inter"/>
                <a:sym typeface="Inter"/>
              </a:rPr>
              <a:t>November 15, 1777</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Source: </a:t>
            </a:r>
            <a:r>
              <a:rPr i="1" lang="en" sz="1200">
                <a:solidFill>
                  <a:schemeClr val="dk1"/>
                </a:solidFill>
                <a:latin typeface="Inter"/>
                <a:ea typeface="Inter"/>
                <a:cs typeface="Inter"/>
                <a:sym typeface="Inter"/>
              </a:rPr>
              <a:t>Articles of Confederation and Perpetual Union</a:t>
            </a:r>
            <a:endParaRPr i="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Author: </a:t>
            </a:r>
            <a:r>
              <a:rPr lang="en" sz="1200">
                <a:solidFill>
                  <a:schemeClr val="dk1"/>
                </a:solidFill>
                <a:highlight>
                  <a:schemeClr val="lt1"/>
                </a:highlight>
                <a:latin typeface="Inter"/>
                <a:ea typeface="Inter"/>
                <a:cs typeface="Inter"/>
                <a:sym typeface="Inter"/>
              </a:rPr>
              <a:t>Continental Congress</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Description:</a:t>
            </a:r>
            <a:r>
              <a:rPr lang="en" sz="1200">
                <a:solidFill>
                  <a:schemeClr val="dk1"/>
                </a:solidFill>
                <a:latin typeface="Inter"/>
                <a:ea typeface="Inter"/>
                <a:cs typeface="Inter"/>
                <a:sym typeface="Inter"/>
              </a:rPr>
              <a:t> Drafted in 1777 and ratified in 1781, the Articles of Confederation established the United States' first attempt at a national government.</a:t>
            </a:r>
            <a:endParaRPr b="1" sz="1200">
              <a:solidFill>
                <a:schemeClr val="dk1"/>
              </a:solidFill>
              <a:latin typeface="Inter"/>
              <a:ea typeface="Inter"/>
              <a:cs typeface="Inter"/>
              <a:sym typeface="Inter"/>
            </a:endParaRPr>
          </a:p>
          <a:p>
            <a:pPr indent="0" lvl="0" marL="0" rtl="0" algn="l">
              <a:spcBef>
                <a:spcPts val="0"/>
              </a:spcBef>
              <a:spcAft>
                <a:spcPts val="0"/>
              </a:spcAft>
              <a:buNone/>
            </a:pPr>
            <a:r>
              <a:t/>
            </a:r>
            <a:endParaRPr b="1" sz="1200">
              <a:solidFill>
                <a:schemeClr val="dk1"/>
              </a:solidFill>
              <a:latin typeface="Inter"/>
              <a:ea typeface="Inter"/>
              <a:cs typeface="Inter"/>
              <a:sym typeface="Inter"/>
            </a:endParaRPr>
          </a:p>
        </p:txBody>
      </p:sp>
      <p:sp>
        <p:nvSpPr>
          <p:cNvPr id="72" name="Google Shape;72;p16"/>
          <p:cNvSpPr txBox="1"/>
          <p:nvPr/>
        </p:nvSpPr>
        <p:spPr>
          <a:xfrm>
            <a:off x="4185675" y="631200"/>
            <a:ext cx="4702200" cy="3881100"/>
          </a:xfrm>
          <a:prstGeom prst="rect">
            <a:avLst/>
          </a:prstGeom>
          <a:no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2000">
                <a:solidFill>
                  <a:schemeClr val="dk1"/>
                </a:solidFill>
                <a:latin typeface="Halant"/>
                <a:ea typeface="Halant"/>
                <a:cs typeface="Halant"/>
                <a:sym typeface="Halant"/>
              </a:rPr>
              <a:t>Article IX</a:t>
            </a:r>
            <a:r>
              <a:rPr lang="en" sz="2000">
                <a:solidFill>
                  <a:schemeClr val="dk1"/>
                </a:solidFill>
                <a:latin typeface="Halant"/>
                <a:ea typeface="Halant"/>
                <a:cs typeface="Halant"/>
                <a:sym typeface="Halant"/>
              </a:rPr>
              <a:t>. The united states, in congress assembled, shall never engage in a war… nor enter into any treaties or alliances, nor coin money, nor regulate the value thereof… nor borrow money on the credit of the united states, nor appropriate money, nor agree upon the number of vessels of war to be built or purchased, or the number of land or sea forces to be raised, nor appoint a commander in chief of the army or navy, unless nine states assent to the same… </a:t>
            </a:r>
            <a:endParaRPr sz="2000">
              <a:solidFill>
                <a:schemeClr val="dk1"/>
              </a:solidFill>
              <a:latin typeface="Halant"/>
              <a:ea typeface="Halant"/>
              <a:cs typeface="Halant"/>
              <a:sym typeface="Halant"/>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6" name="Shape 76"/>
        <p:cNvGrpSpPr/>
        <p:nvPr/>
      </p:nvGrpSpPr>
      <p:grpSpPr>
        <a:xfrm>
          <a:off x="0" y="0"/>
          <a:ext cx="0" cy="0"/>
          <a:chOff x="0" y="0"/>
          <a:chExt cx="0" cy="0"/>
        </a:xfrm>
      </p:grpSpPr>
      <p:sp>
        <p:nvSpPr>
          <p:cNvPr id="77" name="Google Shape;77;p17"/>
          <p:cNvSpPr txBox="1"/>
          <p:nvPr/>
        </p:nvSpPr>
        <p:spPr>
          <a:xfrm>
            <a:off x="152400" y="181050"/>
            <a:ext cx="3721500" cy="4379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3000">
                <a:solidFill>
                  <a:schemeClr val="dk1"/>
                </a:solidFill>
                <a:latin typeface="Halant"/>
                <a:ea typeface="Halant"/>
                <a:cs typeface="Halant"/>
                <a:sym typeface="Halant"/>
              </a:rPr>
              <a:t>Source 3</a:t>
            </a:r>
            <a:endParaRPr b="1" sz="3000">
              <a:solidFill>
                <a:schemeClr val="dk1"/>
              </a:solidFill>
              <a:latin typeface="Halant"/>
              <a:ea typeface="Halant"/>
              <a:cs typeface="Halant"/>
              <a:sym typeface="Halant"/>
            </a:endParaRPr>
          </a:p>
          <a:p>
            <a:pPr indent="0" lvl="0" marL="0" rtl="0" algn="l">
              <a:spcBef>
                <a:spcPts val="0"/>
              </a:spcBef>
              <a:spcAft>
                <a:spcPts val="0"/>
              </a:spcAft>
              <a:buNone/>
            </a:pPr>
            <a:r>
              <a:t/>
            </a:r>
            <a:endParaRPr b="1"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Date: </a:t>
            </a:r>
            <a:r>
              <a:rPr lang="en" sz="1200">
                <a:solidFill>
                  <a:schemeClr val="dk1"/>
                </a:solidFill>
                <a:latin typeface="Inter"/>
                <a:ea typeface="Inter"/>
                <a:cs typeface="Inter"/>
                <a:sym typeface="Inter"/>
              </a:rPr>
              <a:t>July 13, 1787</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Source: </a:t>
            </a:r>
            <a:r>
              <a:rPr i="1" lang="en" sz="1200">
                <a:solidFill>
                  <a:schemeClr val="dk1"/>
                </a:solidFill>
                <a:latin typeface="Inter"/>
                <a:ea typeface="Inter"/>
                <a:cs typeface="Inter"/>
                <a:sym typeface="Inter"/>
              </a:rPr>
              <a:t>Northwest Ordinance</a:t>
            </a:r>
            <a:endParaRPr i="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Author: </a:t>
            </a:r>
            <a:r>
              <a:rPr lang="en" sz="1200">
                <a:solidFill>
                  <a:schemeClr val="dk1"/>
                </a:solidFill>
                <a:highlight>
                  <a:srgbClr val="FFFFFF"/>
                </a:highlight>
                <a:latin typeface="Inter"/>
                <a:ea typeface="Inter"/>
                <a:cs typeface="Inter"/>
                <a:sym typeface="Inter"/>
              </a:rPr>
              <a:t>United States Congress</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Description: </a:t>
            </a:r>
            <a:r>
              <a:rPr lang="en" sz="1200">
                <a:solidFill>
                  <a:schemeClr val="dk1"/>
                </a:solidFill>
                <a:latin typeface="Inter"/>
                <a:ea typeface="Inter"/>
                <a:cs typeface="Inter"/>
                <a:sym typeface="Inter"/>
              </a:rPr>
              <a:t>The Northwest Ordinance of 1787 created a system for governing new territories and set rules for admitting new states, while also banning slavery in the Northwest Territory.</a:t>
            </a:r>
            <a:endParaRPr sz="1200">
              <a:solidFill>
                <a:schemeClr val="dk1"/>
              </a:solidFill>
              <a:latin typeface="Inter"/>
              <a:ea typeface="Inter"/>
              <a:cs typeface="Inter"/>
              <a:sym typeface="Inter"/>
            </a:endParaRPr>
          </a:p>
        </p:txBody>
      </p:sp>
      <p:sp>
        <p:nvSpPr>
          <p:cNvPr id="78" name="Google Shape;78;p17"/>
          <p:cNvSpPr txBox="1"/>
          <p:nvPr/>
        </p:nvSpPr>
        <p:spPr>
          <a:xfrm>
            <a:off x="4177375" y="1045950"/>
            <a:ext cx="4702200" cy="3051600"/>
          </a:xfrm>
          <a:prstGeom prst="rect">
            <a:avLst/>
          </a:prstGeom>
          <a:no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2000">
                <a:solidFill>
                  <a:schemeClr val="dk1"/>
                </a:solidFill>
                <a:latin typeface="Halant"/>
                <a:ea typeface="Halant"/>
                <a:cs typeface="Halant"/>
                <a:sym typeface="Halant"/>
              </a:rPr>
              <a:t>Art. 6.</a:t>
            </a:r>
            <a:r>
              <a:rPr lang="en" sz="2000">
                <a:solidFill>
                  <a:schemeClr val="dk1"/>
                </a:solidFill>
                <a:latin typeface="Halant"/>
                <a:ea typeface="Halant"/>
                <a:cs typeface="Halant"/>
                <a:sym typeface="Halant"/>
              </a:rPr>
              <a:t> There shall be neither slavery nor involuntary servitude in the said territory, otherwise than in the punishment of crimes whereof the party shall have been duly convicted: Provided, always, That any person escaping into the same, from whom labor or service is lawfully claimed in any one of the original States, such fugitive may be lawfully reclaimed…</a:t>
            </a:r>
            <a:endParaRPr sz="2100">
              <a:solidFill>
                <a:schemeClr val="dk1"/>
              </a:solidFill>
              <a:latin typeface="Halant"/>
              <a:ea typeface="Halant"/>
              <a:cs typeface="Halant"/>
              <a:sym typeface="Halant"/>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2" name="Shape 82"/>
        <p:cNvGrpSpPr/>
        <p:nvPr/>
      </p:nvGrpSpPr>
      <p:grpSpPr>
        <a:xfrm>
          <a:off x="0" y="0"/>
          <a:ext cx="0" cy="0"/>
          <a:chOff x="0" y="0"/>
          <a:chExt cx="0" cy="0"/>
        </a:xfrm>
      </p:grpSpPr>
      <p:sp>
        <p:nvSpPr>
          <p:cNvPr id="83" name="Google Shape;83;p18"/>
          <p:cNvSpPr txBox="1"/>
          <p:nvPr/>
        </p:nvSpPr>
        <p:spPr>
          <a:xfrm>
            <a:off x="152400" y="128675"/>
            <a:ext cx="2367000" cy="4431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3000">
                <a:solidFill>
                  <a:schemeClr val="dk1"/>
                </a:solidFill>
                <a:latin typeface="Halant"/>
                <a:ea typeface="Halant"/>
                <a:cs typeface="Halant"/>
                <a:sym typeface="Halant"/>
              </a:rPr>
              <a:t>Source 4</a:t>
            </a:r>
            <a:endParaRPr b="1" sz="3000">
              <a:solidFill>
                <a:schemeClr val="dk1"/>
              </a:solidFill>
              <a:latin typeface="Halant"/>
              <a:ea typeface="Halant"/>
              <a:cs typeface="Halant"/>
              <a:sym typeface="Halant"/>
            </a:endParaRPr>
          </a:p>
          <a:p>
            <a:pPr indent="0" lvl="0" marL="0" rtl="0" algn="l">
              <a:spcBef>
                <a:spcPts val="0"/>
              </a:spcBef>
              <a:spcAft>
                <a:spcPts val="0"/>
              </a:spcAft>
              <a:buNone/>
            </a:pPr>
            <a:r>
              <a:t/>
            </a:r>
            <a:endParaRPr b="1"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Date: </a:t>
            </a:r>
            <a:r>
              <a:rPr lang="en" sz="1200">
                <a:solidFill>
                  <a:schemeClr val="dk1"/>
                </a:solidFill>
                <a:latin typeface="Inter"/>
                <a:ea typeface="Inter"/>
                <a:cs typeface="Inter"/>
                <a:sym typeface="Inter"/>
              </a:rPr>
              <a:t>1919</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Source: </a:t>
            </a:r>
            <a:r>
              <a:rPr i="1" lang="en" sz="1200">
                <a:solidFill>
                  <a:schemeClr val="dk1"/>
                </a:solidFill>
                <a:latin typeface="Inter"/>
                <a:ea typeface="Inter"/>
                <a:cs typeface="Inter"/>
                <a:sym typeface="Inter"/>
              </a:rPr>
              <a:t>The Comprehensive series, historical- geographical maps of the United States</a:t>
            </a:r>
            <a:endParaRPr i="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Author: </a:t>
            </a:r>
            <a:r>
              <a:rPr lang="en" sz="1200">
                <a:solidFill>
                  <a:schemeClr val="dk1"/>
                </a:solidFill>
                <a:latin typeface="Inter"/>
                <a:ea typeface="Inter"/>
                <a:cs typeface="Inter"/>
                <a:sym typeface="Inter"/>
              </a:rPr>
              <a:t>Modern School Supply Company, and E.W. A Rowles</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Description: </a:t>
            </a:r>
            <a:r>
              <a:rPr lang="en" sz="1200">
                <a:solidFill>
                  <a:schemeClr val="dk1"/>
                </a:solidFill>
                <a:latin typeface="Inter"/>
                <a:ea typeface="Inter"/>
                <a:cs typeface="Inter"/>
                <a:sym typeface="Inter"/>
              </a:rPr>
              <a:t>The 1781 land cession compromise was an agreement where states with western land claims gave them up to Congress, allowing all states to ratify the Articles of Confederation and ensuring equal access to new western lands.</a:t>
            </a:r>
            <a:endParaRPr sz="1200">
              <a:solidFill>
                <a:srgbClr val="242424"/>
              </a:solidFill>
              <a:highlight>
                <a:srgbClr val="FFFFFF"/>
              </a:highlight>
              <a:latin typeface="Inter"/>
              <a:ea typeface="Inter"/>
              <a:cs typeface="Inter"/>
              <a:sym typeface="Inter"/>
            </a:endParaRPr>
          </a:p>
        </p:txBody>
      </p:sp>
      <p:pic>
        <p:nvPicPr>
          <p:cNvPr id="84" name="Google Shape;84;p18"/>
          <p:cNvPicPr preferRelativeResize="0"/>
          <p:nvPr/>
        </p:nvPicPr>
        <p:blipFill rotWithShape="1">
          <a:blip r:embed="rId3">
            <a:alphaModFix/>
          </a:blip>
          <a:srcRect b="9281" l="7434" r="6522" t="15445"/>
          <a:stretch/>
        </p:blipFill>
        <p:spPr>
          <a:xfrm>
            <a:off x="2781925" y="306212"/>
            <a:ext cx="6086125" cy="407682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 name="Shape 88"/>
        <p:cNvGrpSpPr/>
        <p:nvPr/>
      </p:nvGrpSpPr>
      <p:grpSpPr>
        <a:xfrm>
          <a:off x="0" y="0"/>
          <a:ext cx="0" cy="0"/>
          <a:chOff x="0" y="0"/>
          <a:chExt cx="0" cy="0"/>
        </a:xfrm>
      </p:grpSpPr>
      <p:sp>
        <p:nvSpPr>
          <p:cNvPr id="89" name="Google Shape;89;p19"/>
          <p:cNvSpPr txBox="1"/>
          <p:nvPr/>
        </p:nvSpPr>
        <p:spPr>
          <a:xfrm>
            <a:off x="152400" y="181050"/>
            <a:ext cx="3721500" cy="4629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3000">
                <a:solidFill>
                  <a:schemeClr val="dk1"/>
                </a:solidFill>
                <a:latin typeface="Halant"/>
                <a:ea typeface="Halant"/>
                <a:cs typeface="Halant"/>
                <a:sym typeface="Halant"/>
              </a:rPr>
              <a:t>Source 5</a:t>
            </a:r>
            <a:endParaRPr b="1" sz="3000">
              <a:solidFill>
                <a:schemeClr val="dk1"/>
              </a:solidFill>
              <a:latin typeface="Halant"/>
              <a:ea typeface="Halant"/>
              <a:cs typeface="Halant"/>
              <a:sym typeface="Halant"/>
            </a:endParaRPr>
          </a:p>
          <a:p>
            <a:pPr indent="0" lvl="0" marL="0" rtl="0" algn="l">
              <a:spcBef>
                <a:spcPts val="0"/>
              </a:spcBef>
              <a:spcAft>
                <a:spcPts val="0"/>
              </a:spcAft>
              <a:buNone/>
            </a:pPr>
            <a:r>
              <a:t/>
            </a:r>
            <a:endParaRPr b="1"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Date: </a:t>
            </a:r>
            <a:r>
              <a:rPr lang="en" sz="1200">
                <a:solidFill>
                  <a:schemeClr val="dk1"/>
                </a:solidFill>
                <a:latin typeface="Inter"/>
                <a:ea typeface="Inter"/>
                <a:cs typeface="Inter"/>
                <a:sym typeface="Inter"/>
              </a:rPr>
              <a:t>1787</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Source: </a:t>
            </a:r>
            <a:r>
              <a:rPr i="1" lang="en" sz="1200">
                <a:solidFill>
                  <a:schemeClr val="dk1"/>
                </a:solidFill>
                <a:latin typeface="Inter"/>
                <a:ea typeface="Inter"/>
                <a:cs typeface="Inter"/>
                <a:sym typeface="Inter"/>
              </a:rPr>
              <a:t>“An Address to the Good People of </a:t>
            </a:r>
            <a:r>
              <a:rPr i="1" lang="en" sz="1200">
                <a:solidFill>
                  <a:schemeClr val="dk1"/>
                </a:solidFill>
                <a:latin typeface="Inter"/>
                <a:ea typeface="Inter"/>
                <a:cs typeface="Inter"/>
                <a:sym typeface="Inter"/>
              </a:rPr>
              <a:t>the</a:t>
            </a:r>
            <a:r>
              <a:rPr i="1" lang="en" sz="1200">
                <a:solidFill>
                  <a:schemeClr val="dk1"/>
                </a:solidFill>
                <a:latin typeface="Inter"/>
                <a:ea typeface="Inter"/>
                <a:cs typeface="Inter"/>
                <a:sym typeface="Inter"/>
              </a:rPr>
              <a:t> Commonwealth”</a:t>
            </a:r>
            <a:endParaRPr i="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Author: </a:t>
            </a:r>
            <a:r>
              <a:rPr lang="en" sz="1200">
                <a:solidFill>
                  <a:schemeClr val="dk1"/>
                </a:solidFill>
                <a:latin typeface="Inter"/>
                <a:ea typeface="Inter"/>
                <a:cs typeface="Inter"/>
                <a:sym typeface="Inter"/>
              </a:rPr>
              <a:t>James Bowdoin, Massachusetts Governor</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Description:</a:t>
            </a:r>
            <a:r>
              <a:rPr lang="en" sz="1200">
                <a:solidFill>
                  <a:schemeClr val="dk1"/>
                </a:solidFill>
                <a:latin typeface="Inter"/>
                <a:ea typeface="Inter"/>
                <a:cs typeface="Inter"/>
                <a:sym typeface="Inter"/>
              </a:rPr>
              <a:t> </a:t>
            </a:r>
            <a:r>
              <a:rPr lang="en" sz="1200">
                <a:solidFill>
                  <a:schemeClr val="dk1"/>
                </a:solidFill>
                <a:latin typeface="Inter"/>
                <a:ea typeface="Inter"/>
                <a:cs typeface="Inter"/>
                <a:sym typeface="Inter"/>
              </a:rPr>
              <a:t>Shays’ Rebellion was an armed uprising by Massachusetts farmers protesting high taxes, debt, and the threat of losing their land. Because the Confederation government lacked the power to raise a national army or provide financial support, it struggled to help Massachusetts stop the rebellion.</a:t>
            </a:r>
            <a:endParaRPr sz="1200">
              <a:solidFill>
                <a:schemeClr val="dk1"/>
              </a:solidFill>
              <a:latin typeface="Inter"/>
              <a:ea typeface="Inter"/>
              <a:cs typeface="Inter"/>
              <a:sym typeface="Inter"/>
            </a:endParaRPr>
          </a:p>
        </p:txBody>
      </p:sp>
      <p:sp>
        <p:nvSpPr>
          <p:cNvPr id="90" name="Google Shape;90;p19"/>
          <p:cNvSpPr txBox="1"/>
          <p:nvPr/>
        </p:nvSpPr>
        <p:spPr>
          <a:xfrm>
            <a:off x="3906200" y="257250"/>
            <a:ext cx="5022300" cy="4629000"/>
          </a:xfrm>
          <a:prstGeom prst="rect">
            <a:avLst/>
          </a:prstGeom>
          <a:no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When peace was proclaimed, the finances of the states were in confusion… The debt of Massachusetts alone, was $5,000,000, and taxation of course heavy. The number of debtors was so great, that in 1782 the legislature had been reduced to resort to… requiring creditors to receive, in payment for their debts, cattle and other specific articles of property, tendered by the debtors… Discontented debtors then held Conventions, and soon resolved to resort to Stop Law measures… </a:t>
            </a:r>
            <a:endParaRPr>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t/>
            </a:r>
            <a:endParaRPr>
              <a:solidFill>
                <a:schemeClr val="dk1"/>
              </a:solidFill>
              <a:latin typeface="Halant"/>
              <a:ea typeface="Halant"/>
              <a:cs typeface="Halant"/>
              <a:sym typeface="Halant"/>
            </a:endParaRPr>
          </a:p>
          <a:p>
            <a:pPr indent="0" lvl="0" marL="0" rtl="0" algn="l">
              <a:spcBef>
                <a:spcPts val="0"/>
              </a:spcBef>
              <a:spcAft>
                <a:spcPts val="0"/>
              </a:spcAft>
              <a:buClr>
                <a:schemeClr val="dk1"/>
              </a:buClr>
              <a:buSzPts val="1100"/>
              <a:buFont typeface="Arial"/>
              <a:buNone/>
            </a:pPr>
            <a:r>
              <a:rPr lang="en">
                <a:solidFill>
                  <a:schemeClr val="dk1"/>
                </a:solidFill>
                <a:latin typeface="Halant"/>
                <a:ea typeface="Halant"/>
                <a:cs typeface="Halant"/>
                <a:sym typeface="Halant"/>
              </a:rPr>
              <a:t>The rebels, under Daniel Shays, Luke Day, and Eli Parsons, soon gathered a force in that vicinity, of 2000 men, and on the 25th of January advanced in a menacing manner towards the arsenal. Gen. Shepard sent an aid-de-camp to inquire the design of the movement, and to warn Shays of his danger. The answer was, that they would have possession of the barracks; and they immediately marched to within 250 yards of the arsenal. They were again warned that if they approached nearer, they would be fired on: still they advanced. He then ordered the artillery to be pointed at the centre of their column. The cry of murder then arose from the rear of the insurgents, and the whole were struck with panic and confusion. </a:t>
            </a:r>
            <a:endParaRPr>
              <a:solidFill>
                <a:schemeClr val="dk1"/>
              </a:solidFill>
              <a:latin typeface="Halant"/>
              <a:ea typeface="Halant"/>
              <a:cs typeface="Halant"/>
              <a:sym typeface="Halant"/>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 name="Shape 94"/>
        <p:cNvGrpSpPr/>
        <p:nvPr/>
      </p:nvGrpSpPr>
      <p:grpSpPr>
        <a:xfrm>
          <a:off x="0" y="0"/>
          <a:ext cx="0" cy="0"/>
          <a:chOff x="0" y="0"/>
          <a:chExt cx="0" cy="0"/>
        </a:xfrm>
      </p:grpSpPr>
      <p:sp>
        <p:nvSpPr>
          <p:cNvPr id="95" name="Google Shape;95;p20"/>
          <p:cNvSpPr txBox="1"/>
          <p:nvPr/>
        </p:nvSpPr>
        <p:spPr>
          <a:xfrm>
            <a:off x="152400" y="181050"/>
            <a:ext cx="3560400" cy="4379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3000">
                <a:solidFill>
                  <a:schemeClr val="dk1"/>
                </a:solidFill>
                <a:latin typeface="Halant"/>
                <a:ea typeface="Halant"/>
                <a:cs typeface="Halant"/>
                <a:sym typeface="Halant"/>
              </a:rPr>
              <a:t>Source 6</a:t>
            </a:r>
            <a:endParaRPr b="1" sz="3000">
              <a:solidFill>
                <a:schemeClr val="dk1"/>
              </a:solidFill>
              <a:latin typeface="Halant"/>
              <a:ea typeface="Halant"/>
              <a:cs typeface="Halant"/>
              <a:sym typeface="Halant"/>
            </a:endParaRPr>
          </a:p>
          <a:p>
            <a:pPr indent="0" lvl="0" marL="0" rtl="0" algn="l">
              <a:spcBef>
                <a:spcPts val="0"/>
              </a:spcBef>
              <a:spcAft>
                <a:spcPts val="0"/>
              </a:spcAft>
              <a:buNone/>
            </a:pPr>
            <a:r>
              <a:t/>
            </a:r>
            <a:endParaRPr b="1"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Date: </a:t>
            </a:r>
            <a:r>
              <a:rPr lang="en" sz="1200">
                <a:solidFill>
                  <a:schemeClr val="dk1"/>
                </a:solidFill>
                <a:latin typeface="Inter"/>
                <a:ea typeface="Inter"/>
                <a:cs typeface="Inter"/>
                <a:sym typeface="Inter"/>
              </a:rPr>
              <a:t>August 15, 1786</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Source: </a:t>
            </a:r>
            <a:r>
              <a:rPr i="1" lang="en" sz="1200">
                <a:solidFill>
                  <a:schemeClr val="dk1"/>
                </a:solidFill>
                <a:latin typeface="Inter"/>
                <a:ea typeface="Inter"/>
                <a:cs typeface="Inter"/>
                <a:sym typeface="Inter"/>
              </a:rPr>
              <a:t>“Letter to John Jay”</a:t>
            </a:r>
            <a:endParaRPr i="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Author: </a:t>
            </a:r>
            <a:r>
              <a:rPr lang="en" sz="1200">
                <a:solidFill>
                  <a:schemeClr val="dk1"/>
                </a:solidFill>
                <a:latin typeface="Inter"/>
                <a:ea typeface="Inter"/>
                <a:cs typeface="Inter"/>
                <a:sym typeface="Inter"/>
              </a:rPr>
              <a:t>George Washington</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Description: </a:t>
            </a:r>
            <a:r>
              <a:rPr lang="en" sz="1200">
                <a:solidFill>
                  <a:schemeClr val="dk1"/>
                </a:solidFill>
                <a:latin typeface="Inter"/>
                <a:ea typeface="Inter"/>
                <a:cs typeface="Inter"/>
                <a:sym typeface="Inter"/>
              </a:rPr>
              <a:t>In this letter, Washington expresses his concern over Shays’ Rebellion and the broader weakness of the Articles of Confederation in maintaining national stability and order.</a:t>
            </a:r>
            <a:endParaRPr sz="13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
        <p:nvSpPr>
          <p:cNvPr id="96" name="Google Shape;96;p20"/>
          <p:cNvSpPr txBox="1"/>
          <p:nvPr/>
        </p:nvSpPr>
        <p:spPr>
          <a:xfrm>
            <a:off x="4018450" y="141750"/>
            <a:ext cx="4889100" cy="4860000"/>
          </a:xfrm>
          <a:prstGeom prst="rect">
            <a:avLst/>
          </a:prstGeom>
          <a:no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2000">
                <a:solidFill>
                  <a:schemeClr val="dk1"/>
                </a:solidFill>
                <a:latin typeface="Halant"/>
                <a:ea typeface="Halant"/>
                <a:cs typeface="Halant"/>
                <a:sym typeface="Halant"/>
              </a:rPr>
              <a:t>Your sentiments, that our affairs are drawing rapidly to a crisis, accord with my own… We have errors to correct. We have probably had too good an opinion of human nature in forming our confederation. Experience has taught us, that men will not adopt &amp; carry into execution, measures the best calculated for their own good without the intervention of a coercive power. I do not conceive we can exist long as a nation, without having lodged somewhere a power which will pervade the whole Union in as energetic a manner, as the authority of the different state governments extends over the several States…</a:t>
            </a:r>
            <a:endParaRPr i="1" sz="2100">
              <a:solidFill>
                <a:srgbClr val="262626"/>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700">
              <a:solidFill>
                <a:schemeClr val="dk1"/>
              </a:solidFill>
              <a:latin typeface="Halant"/>
              <a:ea typeface="Halant"/>
              <a:cs typeface="Halant"/>
              <a:sym typeface="Halant"/>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0" name="Shape 100"/>
        <p:cNvGrpSpPr/>
        <p:nvPr/>
      </p:nvGrpSpPr>
      <p:grpSpPr>
        <a:xfrm>
          <a:off x="0" y="0"/>
          <a:ext cx="0" cy="0"/>
          <a:chOff x="0" y="0"/>
          <a:chExt cx="0" cy="0"/>
        </a:xfrm>
      </p:grpSpPr>
      <p:sp>
        <p:nvSpPr>
          <p:cNvPr id="101" name="Google Shape;101;p21"/>
          <p:cNvSpPr txBox="1"/>
          <p:nvPr/>
        </p:nvSpPr>
        <p:spPr>
          <a:xfrm>
            <a:off x="152400" y="181050"/>
            <a:ext cx="3453600" cy="4379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3000">
                <a:solidFill>
                  <a:schemeClr val="dk1"/>
                </a:solidFill>
                <a:latin typeface="Halant"/>
                <a:ea typeface="Halant"/>
                <a:cs typeface="Halant"/>
                <a:sym typeface="Halant"/>
              </a:rPr>
              <a:t>Source 7</a:t>
            </a:r>
            <a:endParaRPr b="1" sz="3000">
              <a:solidFill>
                <a:schemeClr val="dk1"/>
              </a:solidFill>
              <a:latin typeface="Halant"/>
              <a:ea typeface="Halant"/>
              <a:cs typeface="Halant"/>
              <a:sym typeface="Halant"/>
            </a:endParaRPr>
          </a:p>
          <a:p>
            <a:pPr indent="0" lvl="0" marL="0" rtl="0" algn="l">
              <a:spcBef>
                <a:spcPts val="0"/>
              </a:spcBef>
              <a:spcAft>
                <a:spcPts val="0"/>
              </a:spcAft>
              <a:buNone/>
            </a:pPr>
            <a:r>
              <a:t/>
            </a:r>
            <a:endParaRPr b="1" sz="15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Date: </a:t>
            </a:r>
            <a:r>
              <a:rPr lang="en" sz="1200">
                <a:solidFill>
                  <a:schemeClr val="dk1"/>
                </a:solidFill>
                <a:latin typeface="Inter"/>
                <a:ea typeface="Inter"/>
                <a:cs typeface="Inter"/>
                <a:sym typeface="Inter"/>
              </a:rPr>
              <a:t>October 23, 1786</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Source: </a:t>
            </a:r>
            <a:r>
              <a:rPr i="1" lang="en" sz="1200">
                <a:solidFill>
                  <a:schemeClr val="dk1"/>
                </a:solidFill>
                <a:latin typeface="Inter"/>
                <a:ea typeface="Inter"/>
                <a:cs typeface="Inter"/>
                <a:sym typeface="Inter"/>
              </a:rPr>
              <a:t>“Letter to George Washington”</a:t>
            </a:r>
            <a:endParaRPr i="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b="1" lang="en" sz="1200">
                <a:solidFill>
                  <a:schemeClr val="dk1"/>
                </a:solidFill>
                <a:latin typeface="Inter"/>
                <a:ea typeface="Inter"/>
                <a:cs typeface="Inter"/>
                <a:sym typeface="Inter"/>
              </a:rPr>
              <a:t>Author: </a:t>
            </a:r>
            <a:r>
              <a:rPr lang="en" sz="1200">
                <a:solidFill>
                  <a:schemeClr val="dk1"/>
                </a:solidFill>
                <a:latin typeface="Inter"/>
                <a:ea typeface="Inter"/>
                <a:cs typeface="Inter"/>
                <a:sym typeface="Inter"/>
              </a:rPr>
              <a:t>Henry Knox</a:t>
            </a:r>
            <a:endParaRPr sz="1200">
              <a:solidFill>
                <a:schemeClr val="dk1"/>
              </a:solidFill>
              <a:latin typeface="Inter"/>
              <a:ea typeface="Inter"/>
              <a:cs typeface="Inter"/>
              <a:sym typeface="Inter"/>
            </a:endParaRPr>
          </a:p>
          <a:p>
            <a:pPr indent="0" lvl="0" marL="0" rtl="0" algn="l">
              <a:spcBef>
                <a:spcPts val="0"/>
              </a:spcBef>
              <a:spcAft>
                <a:spcPts val="0"/>
              </a:spcAft>
              <a:buClr>
                <a:schemeClr val="dk1"/>
              </a:buClr>
              <a:buSzPts val="1100"/>
              <a:buFont typeface="Arial"/>
              <a:buNone/>
            </a:pPr>
            <a:r>
              <a:t/>
            </a:r>
            <a:endParaRPr b="1" sz="1200">
              <a:solidFill>
                <a:schemeClr val="dk1"/>
              </a:solidFill>
              <a:latin typeface="Inter"/>
              <a:ea typeface="Inter"/>
              <a:cs typeface="Inter"/>
              <a:sym typeface="Inter"/>
            </a:endParaRPr>
          </a:p>
          <a:p>
            <a:pPr indent="0" lvl="0" marL="0" rtl="0" algn="l">
              <a:spcBef>
                <a:spcPts val="0"/>
              </a:spcBef>
              <a:spcAft>
                <a:spcPts val="0"/>
              </a:spcAft>
              <a:buNone/>
            </a:pPr>
            <a:r>
              <a:rPr b="1" lang="en" sz="1200">
                <a:solidFill>
                  <a:schemeClr val="dk1"/>
                </a:solidFill>
                <a:latin typeface="Inter"/>
                <a:ea typeface="Inter"/>
                <a:cs typeface="Inter"/>
                <a:sym typeface="Inter"/>
              </a:rPr>
              <a:t>Description: </a:t>
            </a:r>
            <a:r>
              <a:rPr lang="en" sz="1200">
                <a:solidFill>
                  <a:schemeClr val="dk1"/>
                </a:solidFill>
                <a:latin typeface="Inter"/>
                <a:ea typeface="Inter"/>
                <a:cs typeface="Inter"/>
                <a:sym typeface="Inter"/>
              </a:rPr>
              <a:t>In this letter, Knox warns against the threats to the Congress emerging as a result of the imbalance of power between states and the central government.</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solidFill>
                <a:schemeClr val="dk1"/>
              </a:solidFill>
              <a:latin typeface="Inter"/>
              <a:ea typeface="Inter"/>
              <a:cs typeface="Inter"/>
              <a:sym typeface="Inter"/>
            </a:endParaRPr>
          </a:p>
        </p:txBody>
      </p:sp>
      <p:sp>
        <p:nvSpPr>
          <p:cNvPr id="102" name="Google Shape;102;p21"/>
          <p:cNvSpPr txBox="1"/>
          <p:nvPr/>
        </p:nvSpPr>
        <p:spPr>
          <a:xfrm>
            <a:off x="4026300" y="204900"/>
            <a:ext cx="4889100" cy="4733700"/>
          </a:xfrm>
          <a:prstGeom prst="rect">
            <a:avLst/>
          </a:prstGeom>
          <a:noFill/>
          <a:ln cap="flat" cmpd="sng" w="19050">
            <a:solidFill>
              <a:schemeClr val="dk1"/>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900">
                <a:solidFill>
                  <a:schemeClr val="dk1"/>
                </a:solidFill>
                <a:latin typeface="Halant"/>
                <a:ea typeface="Halant"/>
                <a:cs typeface="Halant"/>
                <a:sym typeface="Halant"/>
              </a:rPr>
              <a:t>Our political machine constituted of thirteen independent sovereignties, have been constantly operating against each other, and against the federal head, ever since the peace—The powers of Congress are utterly inadequate to preserve the balance between the respective States, and oblige them to do those things which are essential to their own welfare, and for the general good. The human mind in the local legislatures seems to be exerted, to prevent the federal constitution from having any beneficial effects. The machine works inversly to the public good in all its parts. Not only is State, against State, and all against the federal head, but the States within themselves…</a:t>
            </a:r>
            <a:endParaRPr sz="1900">
              <a:solidFill>
                <a:schemeClr val="dk1"/>
              </a:solidFill>
              <a:latin typeface="Halant"/>
              <a:ea typeface="Halant"/>
              <a:cs typeface="Halant"/>
              <a:sym typeface="Halant"/>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